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79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5896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39826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E-Commerce Sales Insights</a:t>
            </a:r>
            <a:endParaRPr lang="en-US" sz="5290" dirty="0"/>
          </a:p>
        </p:txBody>
      </p:sp>
      <p:sp>
        <p:nvSpPr>
          <p:cNvPr id="6" name="Text 1"/>
          <p:cNvSpPr/>
          <p:nvPr/>
        </p:nvSpPr>
        <p:spPr>
          <a:xfrm>
            <a:off x="685800" y="56967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By Chanda Kumari</a:t>
            </a:r>
            <a:endParaRPr lang="en-US" sz="15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64608"/>
            <a:ext cx="3172968" cy="978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792" y="4864608"/>
            <a:ext cx="3172968" cy="9784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4864608"/>
            <a:ext cx="3172968" cy="9784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776" y="4864608"/>
            <a:ext cx="3172968" cy="9784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40325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Key Metrics (KPI Cards)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4992624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Total Sales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914400" y="5468112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12.64M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685800" y="60624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4279392" y="4992624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Total Profit</a:t>
            </a:r>
            <a:endParaRPr lang="en-US" sz="1920" dirty="0"/>
          </a:p>
        </p:txBody>
      </p:sp>
      <p:sp>
        <p:nvSpPr>
          <p:cNvPr id="13" name="Text 5"/>
          <p:cNvSpPr/>
          <p:nvPr/>
        </p:nvSpPr>
        <p:spPr>
          <a:xfrm>
            <a:off x="4279392" y="5468112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1.47M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7644384" y="4992624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Total Quantity</a:t>
            </a:r>
            <a:endParaRPr lang="en-US" sz="1920" dirty="0"/>
          </a:p>
        </p:txBody>
      </p:sp>
      <p:sp>
        <p:nvSpPr>
          <p:cNvPr id="15" name="Text 7"/>
          <p:cNvSpPr/>
          <p:nvPr/>
        </p:nvSpPr>
        <p:spPr>
          <a:xfrm>
            <a:off x="7644384" y="5468112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178K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11009376" y="4992624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Shipment Cost</a:t>
            </a:r>
            <a:endParaRPr lang="en-US" sz="1920" dirty="0"/>
          </a:p>
        </p:txBody>
      </p:sp>
      <p:sp>
        <p:nvSpPr>
          <p:cNvPr id="17" name="Text 9"/>
          <p:cNvSpPr/>
          <p:nvPr/>
        </p:nvSpPr>
        <p:spPr>
          <a:xfrm>
            <a:off x="11009376" y="5468112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1.35M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05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Sales by Geography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618488"/>
            <a:ext cx="8266176" cy="420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2249424"/>
            <a:ext cx="8266176" cy="4206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5084064"/>
            <a:ext cx="3712464" cy="21396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822960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Sales by Geography</a:t>
            </a:r>
            <a:endParaRPr lang="en-US" sz="3640" dirty="0"/>
          </a:p>
        </p:txBody>
      </p:sp>
      <p:sp>
        <p:nvSpPr>
          <p:cNvPr id="8" name="Text 1"/>
          <p:cNvSpPr/>
          <p:nvPr/>
        </p:nvSpPr>
        <p:spPr>
          <a:xfrm>
            <a:off x="886968" y="1709928"/>
            <a:ext cx="7891272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7 Sales by Country </a:t>
            </a:r>
            <a:endParaRPr lang="en-US" sz="1450" dirty="0"/>
          </a:p>
        </p:txBody>
      </p:sp>
      <p:sp>
        <p:nvSpPr>
          <p:cNvPr id="9" name="Text 2"/>
          <p:cNvSpPr/>
          <p:nvPr/>
        </p:nvSpPr>
        <p:spPr>
          <a:xfrm>
            <a:off x="886968" y="2350008"/>
            <a:ext cx="7891272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5 Sales by State</a:t>
            </a:r>
            <a:endParaRPr lang="en-US" sz="1450" dirty="0"/>
          </a:p>
        </p:txBody>
      </p:sp>
      <p:sp>
        <p:nvSpPr>
          <p:cNvPr id="10" name="Text 3"/>
          <p:cNvSpPr/>
          <p:nvPr/>
        </p:nvSpPr>
        <p:spPr>
          <a:xfrm>
            <a:off x="685800" y="2889504"/>
            <a:ext cx="829360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Insights: </a:t>
            </a:r>
            <a:endParaRPr lang="en-US" sz="1450" dirty="0"/>
          </a:p>
        </p:txBody>
      </p:sp>
      <p:sp>
        <p:nvSpPr>
          <p:cNvPr id="11" name="Text 4"/>
          <p:cNvSpPr/>
          <p:nvPr/>
        </p:nvSpPr>
        <p:spPr>
          <a:xfrm>
            <a:off x="685800" y="3328416"/>
            <a:ext cx="829360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👉US region has the highest sales contributing 42% of the total revenue.</a:t>
            </a:r>
            <a:endParaRPr lang="en-US" sz="1450" dirty="0"/>
          </a:p>
        </p:txBody>
      </p:sp>
      <p:sp>
        <p:nvSpPr>
          <p:cNvPr id="12" name="Text 5"/>
          <p:cNvSpPr/>
          <p:nvPr/>
        </p:nvSpPr>
        <p:spPr>
          <a:xfrm>
            <a:off x="685800" y="3776472"/>
            <a:ext cx="8293608" cy="466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👉Countries with highest sales are US followed by Australia, India, China, France , Germany and Mexico.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85800" y="4443984"/>
            <a:ext cx="829360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👉5 most selling states are :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5358384" y="5084064"/>
            <a:ext cx="36118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06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Sales by Category &amp; Market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59152"/>
            <a:ext cx="8293608" cy="694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46120"/>
            <a:ext cx="8293608" cy="6949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5270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Sales by Category &amp; Market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257860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Breakdown of sales across product categories.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914400" y="346557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Performance comparison across different markets.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41605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6177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Insights: 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508406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 Technology is the best selling category among all with 4.74M of total sales.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5541264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 Asian Pacific Markets perform better in comparison with Europe,US and other markets.</a:t>
            </a: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625449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07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Shipment Mode Analysis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78808"/>
            <a:ext cx="653796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178808"/>
            <a:ext cx="653796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78808"/>
            <a:ext cx="128016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4178808"/>
            <a:ext cx="128016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33467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Shipment Mode Analysis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78408" y="4306824"/>
            <a:ext cx="602589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Sales by shipment mode.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685800" y="489204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685800" y="535838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Insights: 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685800" y="582472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 7.58M sales have been done by standard class shipment mode 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685800" y="628192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👉1.42M by Second class and 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685800" y="67482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👉0.98M by First Class.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7708392" y="4306824"/>
            <a:ext cx="602589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Cost and efficiency comparison.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08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Conclusion &amp; Next Steps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483864"/>
            <a:ext cx="8293608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178808"/>
            <a:ext cx="8293608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4873752"/>
            <a:ext cx="8293608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517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Conclusion &amp; Next Steps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61188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Strongest sales come from [top country/state/category].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Shipment costs highlight opportunities for logistics optimization.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49926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Recommendation: Focus on high-profit categories and top regions to scale growth.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1.  Interactive Report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3. Dashboard Features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5. Sales by Geography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7. Shipment Mode Analysis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2. Objective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4. Key Metrics (KPI Cards)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6. Sales by Category &amp; Market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8. Conclusion &amp; Next Steps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0410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2984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1764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2219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26883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01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374904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Interactive Report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45811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  <p:sp>
        <p:nvSpPr>
          <p:cNvPr id="11" name="Text 6"/>
          <p:cNvSpPr/>
          <p:nvPr/>
        </p:nvSpPr>
        <p:spPr>
          <a:xfrm>
            <a:off x="685800" y="56509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685800" y="648309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09928"/>
            <a:ext cx="9226296" cy="5212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316736"/>
            <a:ext cx="132679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2800" i="1" dirty="0">
                <a:solidFill>
                  <a:srgbClr val="CC2D2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Report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02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Objective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191256"/>
            <a:ext cx="8293608" cy="694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078224"/>
            <a:ext cx="8293608" cy="6949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4965192"/>
            <a:ext cx="8293608" cy="6949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35915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Objective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41071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actionable insights on sales performance.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top-performing countries, states, categories, and shipment modes.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519379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 interactive exploration of sales, profit and shipment data.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03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Dashboard Features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584448"/>
            <a:ext cx="4050792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526280"/>
            <a:ext cx="4050792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952" y="3584448"/>
            <a:ext cx="4050792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4526280"/>
            <a:ext cx="4050792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3584448"/>
            <a:ext cx="128016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0136" y="4526280"/>
            <a:ext cx="128016" cy="7498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3584448"/>
            <a:ext cx="128016" cy="7498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952" y="4526280"/>
            <a:ext cx="128016" cy="749808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660136" y="276148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Dashboard Features</a:t>
            </a:r>
            <a:endParaRPr lang="en-US" sz="3840" dirty="0"/>
          </a:p>
        </p:txBody>
      </p:sp>
      <p:sp>
        <p:nvSpPr>
          <p:cNvPr id="13" name="Text 1"/>
          <p:cNvSpPr/>
          <p:nvPr/>
        </p:nvSpPr>
        <p:spPr>
          <a:xfrm>
            <a:off x="5952744" y="3712464"/>
            <a:ext cx="353872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filters and slicers for dynamic analysis.</a:t>
            </a:r>
            <a:endParaRPr lang="en-US" sz="1530" dirty="0"/>
          </a:p>
        </p:txBody>
      </p:sp>
      <p:sp>
        <p:nvSpPr>
          <p:cNvPr id="14" name="Text 2"/>
          <p:cNvSpPr/>
          <p:nvPr/>
        </p:nvSpPr>
        <p:spPr>
          <a:xfrm>
            <a:off x="5952744" y="4654296"/>
            <a:ext cx="353872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storytelling with engaging charts and KPIs.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10195560" y="3712464"/>
            <a:ext cx="353872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Custom measures to calculate key metrics.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10195560" y="4654296"/>
            <a:ext cx="353872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Drill-down capabilities for exploring sales patterns.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04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Key Metrics (KPI Cards)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387</Words>
  <Application>Microsoft Office PowerPoint</Application>
  <PresentationFormat>Custom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字体视界法棍体-字体视界法棍体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Chanda Kumari</cp:lastModifiedBy>
  <cp:revision>2</cp:revision>
  <dcterms:created xsi:type="dcterms:W3CDTF">2025-09-01T08:17:28Z</dcterms:created>
  <dcterms:modified xsi:type="dcterms:W3CDTF">2025-09-01T08:19:18Z</dcterms:modified>
</cp:coreProperties>
</file>